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6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04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769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17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06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86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472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89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446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576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91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6743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C42F5-EB48-47C5-B2C1-BB5A35F4BFCD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27E19-90FF-452E-A0A4-0C81985456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219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5569" cy="609595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113" y="0"/>
            <a:ext cx="4165569" cy="630762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226" y="0"/>
            <a:ext cx="4190969" cy="32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6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2502" cy="62483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15" y="203223"/>
            <a:ext cx="4190969" cy="62737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748" y="6510869"/>
            <a:ext cx="4199436" cy="6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53847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8775"/>
          <a:stretch/>
        </p:blipFill>
        <p:spPr>
          <a:xfrm>
            <a:off x="4224836" y="224390"/>
            <a:ext cx="4157102" cy="443227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t="38383"/>
          <a:stretch/>
        </p:blipFill>
        <p:spPr>
          <a:xfrm>
            <a:off x="8462325" y="224390"/>
            <a:ext cx="4148636" cy="38396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338" y="4135967"/>
            <a:ext cx="4182502" cy="339510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b="72041"/>
          <a:stretch/>
        </p:blipFill>
        <p:spPr>
          <a:xfrm>
            <a:off x="21167" y="5422860"/>
            <a:ext cx="4157102" cy="173987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b="61617"/>
          <a:stretch/>
        </p:blipFill>
        <p:spPr>
          <a:xfrm>
            <a:off x="4199436" y="4745567"/>
            <a:ext cx="4148636" cy="23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2502" cy="27939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3958"/>
            <a:ext cx="4182502" cy="62652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002" y="258244"/>
            <a:ext cx="4182502" cy="286171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002" y="3145356"/>
            <a:ext cx="4182502" cy="234524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002" y="5499061"/>
            <a:ext cx="4182502" cy="32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0969" cy="267544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37251"/>
          <a:stretch/>
        </p:blipFill>
        <p:spPr>
          <a:xfrm>
            <a:off x="0" y="2744434"/>
            <a:ext cx="4182502" cy="397386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2663248"/>
            <a:ext cx="4190969" cy="18626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62724"/>
          <a:stretch/>
        </p:blipFill>
        <p:spPr>
          <a:xfrm>
            <a:off x="4292600" y="233584"/>
            <a:ext cx="4182502" cy="236067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b="32720"/>
          <a:stretch/>
        </p:blipFill>
        <p:spPr>
          <a:xfrm>
            <a:off x="8576733" y="0"/>
            <a:ext cx="4190969" cy="38735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733" y="3860800"/>
            <a:ext cx="4182502" cy="16933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/>
          <a:srcRect t="67501"/>
          <a:stretch/>
        </p:blipFill>
        <p:spPr>
          <a:xfrm>
            <a:off x="8576733" y="4119032"/>
            <a:ext cx="4190969" cy="18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6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2502" cy="55794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02" y="0"/>
            <a:ext cx="4165569" cy="626528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671" y="0"/>
            <a:ext cx="4165569" cy="61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62822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2220"/>
            <a:ext cx="4199436" cy="1227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182" y="0"/>
            <a:ext cx="4199436" cy="47328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249" y="4775148"/>
            <a:ext cx="4216369" cy="403010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364" y="190507"/>
            <a:ext cx="4216369" cy="200658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363" y="2285992"/>
            <a:ext cx="4216369" cy="39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9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4" y="0"/>
            <a:ext cx="4216369" cy="16848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508"/>
            <a:ext cx="4182502" cy="627375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549" y="410618"/>
            <a:ext cx="4182502" cy="27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3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2502" cy="33104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b="46246"/>
          <a:stretch/>
        </p:blipFill>
        <p:spPr>
          <a:xfrm>
            <a:off x="8467" y="3310442"/>
            <a:ext cx="4165569" cy="33951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366" y="3119997"/>
            <a:ext cx="4165569" cy="8974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54961"/>
          <a:stretch/>
        </p:blipFill>
        <p:spPr>
          <a:xfrm>
            <a:off x="4288367" y="232857"/>
            <a:ext cx="4165569" cy="284472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265" y="0"/>
            <a:ext cx="4165569" cy="5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4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4036" cy="62483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6248354"/>
            <a:ext cx="4182502" cy="2031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002" y="232832"/>
            <a:ext cx="4182502" cy="57826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70" y="232832"/>
            <a:ext cx="4199436" cy="40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9436" cy="17356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30165"/>
          <a:stretch/>
        </p:blipFill>
        <p:spPr>
          <a:xfrm>
            <a:off x="0" y="1828823"/>
            <a:ext cx="4199436" cy="429257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82" y="2184376"/>
            <a:ext cx="4174036" cy="494449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t="71488"/>
          <a:stretch/>
        </p:blipFill>
        <p:spPr>
          <a:xfrm>
            <a:off x="4262982" y="431799"/>
            <a:ext cx="4199436" cy="17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4036" cy="88052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5927"/>
            <a:ext cx="4182502" cy="60874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382" y="262490"/>
            <a:ext cx="4174036" cy="62822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298" y="262490"/>
            <a:ext cx="4165569" cy="612135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9747" y="279423"/>
            <a:ext cx="4182502" cy="62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8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ワイド画面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森田賢</dc:creator>
  <cp:lastModifiedBy>森田賢</cp:lastModifiedBy>
  <cp:revision>42</cp:revision>
  <dcterms:created xsi:type="dcterms:W3CDTF">2017-01-28T13:32:14Z</dcterms:created>
  <dcterms:modified xsi:type="dcterms:W3CDTF">2017-01-28T14:09:54Z</dcterms:modified>
</cp:coreProperties>
</file>